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486A-9B56-4390-9E50-1DD61539B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90063-CC05-49BE-A3E9-310B1121C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47F90-6E0E-4CAB-AB23-F61CDE52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B8846-21EF-47FB-9961-6E0F41D9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04480-A4CE-4D1A-9DE9-4FF345FC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5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CB58-5819-4766-9CA2-AC7ADF9D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9F8D2-4913-42C2-8118-3AF72447A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91FD0-FED4-4A4B-B6C9-520DE382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B1B0C-F667-473C-BC07-AAFC1170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7058-D6EC-4236-820E-44C9ED08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0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D3ABC5-A9FE-4C6D-BF16-0CEC28355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CEA1-598A-41C6-A30B-C55EF008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69112-3061-4A5D-925F-A39BF904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2E0D3-374A-438B-B10A-A3FBDD7E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F89A2-E1CF-4EFC-BA18-4B16B6E0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0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16B8-4870-4FCF-8FAA-B81559B7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3D2CF-6581-470E-B410-CE74ECE40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4138-4ADB-46E0-B3AA-AF0EF0D6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78E21-5AE1-4C78-91CE-7CEF5743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1ECAE-9F80-4EDC-BB0D-39147D8D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7D75-F79C-4434-AE7D-B75EDCE9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1FA8F-C78B-498A-AAE1-2ABB75D32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C396-462B-4259-80D8-5B287C46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FE7EC-94D8-4772-8667-DE1B5712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901F-EAA9-4025-8EBF-FC7D6223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18E0-FCA3-459E-8C3A-A42559B9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5481C-3F08-4354-BB0D-1101E43B3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7DD4E-FC6A-4B11-AB05-6B705C601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B4093-5730-43C8-84EF-53E8408B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2FEF1-983A-49A9-9B6C-0F29DCDD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C498-B050-440D-84EA-8EDA8484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5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7C64-0EA0-42C4-804A-D4CFD01F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AF423-8800-4B56-B247-11ABE5BE7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BBD9A-3FC9-42E0-A2B3-AD5B2A3BA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AEBE8-FE0B-475E-BA3D-B3BB113D9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04C7F-16A8-43EC-88A9-73606D54D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BB390-8C80-4A14-8F30-1D215169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0325F-9771-4B7E-8D18-0B26F01C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4CA62-493B-43E1-91BA-B8DD031F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8261-03F9-4EA8-9625-62E0F8BB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ED2E9-549A-4C1F-96A8-CF914F39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BD1FA-A7F0-4089-A2D4-E6D367F01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C07E1-0163-4F85-93D0-36F63921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0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1460CC-23B4-4594-872B-ACFFC6AD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0A229-AE10-4106-8B5A-ACC10393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437B8-F31D-4AF5-BF61-4FE81945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6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B215-9FBB-48CC-80FD-B300D4C5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FCA06-7602-4599-AA19-41A819BE6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FC293-7248-4ED7-8016-B8389E7C7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4DD61-1ECF-4030-BD61-EAF1A1FD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80613-E5CB-400E-B487-718C967B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978CB-A738-4305-9E49-121A01B6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963E-E3B9-498E-B73C-D475DF79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527CB-A0C5-495A-8CBC-ADF89C368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DE0BC-4702-41A9-A187-0CCABD4FD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1D8BC-7E78-45C7-9938-05E08B2A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5939B-0A21-420E-901F-BAB17B9F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48F4D-DFD2-48B6-AE19-6AB6553F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9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83089-07CF-4635-A240-F3E0B4C4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699BC-101D-4250-B9B2-8F5878E3D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6F3C-3217-4590-B709-2FEB3D95C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5B638-E1F4-4198-AD6E-CD6BB65AFD0E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6AFF-04E5-46BF-A9C5-C6EC6812C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579DB-3453-4EFF-9DA2-3C3E0BA88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5D22F-C243-46AA-AE81-1601D0058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6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B99B-D2F2-44DF-9DF8-461BCAB42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5F77F-64FB-4EDD-8D88-08C24EC03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443D84-F126-406E-936C-F8B8E361D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8C325B3A-23CA-4AFB-BBC7-8337218AF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6FC68C13-206F-4883-A9A5-3A69B106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1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03E9855-5B1B-43A8-8B35-31E8C01FB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1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46A9F3B3-67C4-4A81-A2CD-3347E1E08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91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3858D78-DD32-40BC-B0F9-64F96071B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3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EF404-9B08-45EC-BEF4-480F7A50D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9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D583-1D2E-4BE1-BDED-B83ED4E2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FCA8280-8FEF-4F1A-B790-97C773959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451" cy="6858000"/>
          </a:xfrm>
        </p:spPr>
      </p:pic>
    </p:spTree>
    <p:extLst>
      <p:ext uri="{BB962C8B-B14F-4D97-AF65-F5344CB8AC3E}">
        <p14:creationId xmlns:p14="http://schemas.microsoft.com/office/powerpoint/2010/main" val="102943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0F4B-CCB1-4D6F-9F8D-984A38CD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02714E8-B616-49B6-890B-ECE77121D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6819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CD82-CB6D-47CB-B294-0EA29FCF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84E97C-A811-4D45-A2A8-D362D737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735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27D4-680D-49D2-8206-06150FED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A3D3AB-34AD-44D5-B259-D7D00E1A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3354" cy="6858000"/>
          </a:xfrm>
        </p:spPr>
      </p:pic>
    </p:spTree>
    <p:extLst>
      <p:ext uri="{BB962C8B-B14F-4D97-AF65-F5344CB8AC3E}">
        <p14:creationId xmlns:p14="http://schemas.microsoft.com/office/powerpoint/2010/main" val="266364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7D96464-64C1-409C-A9D4-2199806E5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2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6614-B62D-48B6-B6F4-EA1BA3D2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02BC0C-1D2A-48E8-ADAF-B1529CD11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9079" cy="6858000"/>
          </a:xfrm>
        </p:spPr>
      </p:pic>
    </p:spTree>
    <p:extLst>
      <p:ext uri="{BB962C8B-B14F-4D97-AF65-F5344CB8AC3E}">
        <p14:creationId xmlns:p14="http://schemas.microsoft.com/office/powerpoint/2010/main" val="1166323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D692-E496-4145-B797-C3D4D78F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D0453-14B6-434E-A18D-DD8BE0BCE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9569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3704-51BB-4EAC-8C70-F930E04C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FC335-2F85-46C3-92F6-3A865509F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9385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62E-F67E-470F-BF20-8BE4147F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C0E80-922C-43CB-87D1-CC02840B3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9224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4780-B3BE-4F6E-802A-FB8FAF91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B0F5C1-BC9C-459C-B75E-4F24E0513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9079" cy="6858000"/>
          </a:xfrm>
        </p:spPr>
      </p:pic>
    </p:spTree>
    <p:extLst>
      <p:ext uri="{BB962C8B-B14F-4D97-AF65-F5344CB8AC3E}">
        <p14:creationId xmlns:p14="http://schemas.microsoft.com/office/powerpoint/2010/main" val="289922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5F0FA4-EAF4-457E-B33D-87E474FB5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CD70-CF33-499A-8909-92D6A6FC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92A98948-4D3E-4F24-A55F-4ABDBF507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23" cy="6879573"/>
          </a:xfrm>
        </p:spPr>
      </p:pic>
    </p:spTree>
    <p:extLst>
      <p:ext uri="{BB962C8B-B14F-4D97-AF65-F5344CB8AC3E}">
        <p14:creationId xmlns:p14="http://schemas.microsoft.com/office/powerpoint/2010/main" val="367981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Content Placeholder 10" descr="Timeline&#10;&#10;Description automatically generated">
            <a:extLst>
              <a:ext uri="{FF2B5EF4-FFF2-40B4-BE49-F238E27FC236}">
                <a16:creationId xmlns:a16="http://schemas.microsoft.com/office/drawing/2014/main" id="{9C8D8B52-42C6-4442-A85E-DBA3B52AE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2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3173BEF2-B768-40E6-B6C1-729507051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A895F39-934B-4884-8412-84260722D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8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A0520F-AC13-43C9-9AEF-EE2189AB9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2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597B3393-F245-40BC-83AD-E16813572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6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deema.albadawi</dc:creator>
  <cp:lastModifiedBy>Mahmoud.Rummaneh</cp:lastModifiedBy>
  <cp:revision>2</cp:revision>
  <dcterms:created xsi:type="dcterms:W3CDTF">2022-01-15T14:04:19Z</dcterms:created>
  <dcterms:modified xsi:type="dcterms:W3CDTF">2022-01-26T09:50:52Z</dcterms:modified>
</cp:coreProperties>
</file>